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74" d="100"/>
          <a:sy n="74" d="100"/>
        </p:scale>
        <p:origin x="219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08.09.20</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a:solidFill>
                  <a:schemeClr val="tx1"/>
                </a:solidFill>
                <a:effectLst/>
                <a:latin typeface="Times New Roman" pitchFamily="18" charset="0"/>
                <a:ea typeface="+mn-ea"/>
                <a:cs typeface="+mn-cs"/>
              </a:rPr>
              <a:t>)</a:t>
            </a:r>
            <a:r>
              <a:rPr lang="de-DE" sz="1200" kern="1200" baseline="0">
                <a:solidFill>
                  <a:schemeClr val="tx1"/>
                </a:solidFill>
                <a:effectLst/>
                <a:latin typeface="Times New Roman" pitchFamily="18" charset="0"/>
                <a:ea typeface="+mn-ea"/>
                <a:cs typeface="+mn-cs"/>
              </a:rPr>
              <a:t> – </a:t>
            </a:r>
            <a:r>
              <a:rPr lang="de-DE" altLang="de-DE">
                <a:latin typeface="Arial" panose="020B0604020202020204" pitchFamily="34" charset="0"/>
                <a:ea typeface="MS PGothic" panose="020B0600070205080204" pitchFamily="34" charset="-128"/>
                <a:cs typeface="Arial" panose="020B0604020202020204" pitchFamily="34" charset="0"/>
              </a:rPr>
              <a:t>mit </a:t>
            </a:r>
            <a:r>
              <a:rPr lang="de-DE" altLang="de-DE" dirty="0">
                <a:latin typeface="Arial" panose="020B0604020202020204" pitchFamily="34" charset="0"/>
                <a:ea typeface="MS PGothic" panose="020B0600070205080204" pitchFamily="34" charset="-128"/>
                <a:cs typeface="Arial" panose="020B0604020202020204" pitchFamily="34" charset="0"/>
              </a:rPr>
              <a:t>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(nach § 61 Abs. 2 und 3) 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8. September 2020</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Dienstag, 8. September 2020</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Dienstag, 8. September 2020</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Dienstag, 8. September 2020</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Dienstag, 8. September 2020</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Dienstag, 8. September 2020</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Dienstag, 8. September 2020</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Dienstag, 8. September 2020</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Dienstag, 8. September 2020</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Dienstag, 8. September 2020</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Dienstag, 8. September 2020</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Dienstag, 8. September 2020</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Dienstag, 8. September 2020</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33"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sp>
        <p:nvSpPr>
          <p:cNvPr id="33" name="Fußzeilenplatzhalter 4"/>
          <p:cNvSpPr>
            <a:spLocks noGrp="1"/>
          </p:cNvSpPr>
          <p:nvPr>
            <p:ph type="ftr" sz="quarter" idx="11"/>
          </p:nvPr>
        </p:nvSpPr>
        <p:spPr/>
        <p:txBody>
          <a:bodyPr/>
          <a:lstStyle/>
          <a:p>
            <a:pPr>
              <a:defRPr/>
            </a:pPr>
            <a:r>
              <a:rPr lang="de-DE"/>
              <a:t>Hessisches Kultusministerium</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a:solidFill>
                  <a:srgbClr val="244894"/>
                </a:solidFill>
              </a:rPr>
              <a:t>Hessisches Kultusministerium</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Dienstag, 8. September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sp>
        <p:nvSpPr>
          <p:cNvPr id="67" name="Fußzeilenplatzhalter 4"/>
          <p:cNvSpPr>
            <a:spLocks noGrp="1"/>
          </p:cNvSpPr>
          <p:nvPr>
            <p:ph type="ftr" sz="quarter" idx="11"/>
          </p:nvPr>
        </p:nvSpPr>
        <p:spPr/>
        <p:txBody>
          <a:bodyPr/>
          <a:lstStyle/>
          <a:p>
            <a:pPr>
              <a:defRPr/>
            </a:pPr>
            <a:r>
              <a:rPr lang="de-DE"/>
              <a:t>Hessisches Kultusministerium</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Dienstag, 8. September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Dienstag, 8. September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Dienstag, 8. September 2020</a:t>
            </a:fld>
            <a:endParaRPr lang="de-DE" dirty="0"/>
          </a:p>
        </p:txBody>
      </p:sp>
      <p:sp>
        <p:nvSpPr>
          <p:cNvPr id="5" name="Fußzeilenplatzhalter 4"/>
          <p:cNvSpPr>
            <a:spLocks noGrp="1"/>
          </p:cNvSpPr>
          <p:nvPr>
            <p:ph type="ftr" sz="quarter" idx="11"/>
          </p:nvPr>
        </p:nvSpPr>
        <p:spPr/>
        <p:txBody>
          <a:bodyPr/>
          <a:lstStyle/>
          <a:p>
            <a:pPr>
              <a:defRPr/>
            </a:pPr>
            <a:r>
              <a:rPr lang="de-DE" dirty="0"/>
              <a:t>Hessisches Kultusministerium</a:t>
            </a:r>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Dienstag, 8. September 2020</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Dienstag, 8. September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Dienstag, 8. September 2020</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5" name="Fußzeilenplatzhalter 4"/>
          <p:cNvSpPr>
            <a:spLocks noGrp="1"/>
          </p:cNvSpPr>
          <p:nvPr>
            <p:ph type="ftr" sz="quarter" idx="11"/>
          </p:nvPr>
        </p:nvSpPr>
        <p:spPr/>
        <p:txBody>
          <a:bodyPr/>
          <a:lstStyle/>
          <a:p>
            <a:pPr>
              <a:defRPr/>
            </a:pPr>
            <a:r>
              <a:rPr lang="de-DE"/>
              <a:t>Hessisches Kultusministerium</a:t>
            </a: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Dienstag, 8. September 2020</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2" name="Fußzeilenplatzhalter 4"/>
          <p:cNvSpPr>
            <a:spLocks noGrp="1"/>
          </p:cNvSpPr>
          <p:nvPr>
            <p:ph type="ftr" sz="quarter" idx="11"/>
          </p:nvPr>
        </p:nvSpPr>
        <p:spPr/>
        <p:txBody>
          <a:bodyPr/>
          <a:lstStyle/>
          <a:p>
            <a:pPr>
              <a:defRPr/>
            </a:pPr>
            <a:r>
              <a:rPr lang="de-DE"/>
              <a:t>Hessisches Kultusministerium</a:t>
            </a: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Dienstag, 8. September 2020</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Dienstag, 8. September 2020</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60" name="Fußzeilenplatzhalter 4"/>
          <p:cNvSpPr>
            <a:spLocks noGrp="1"/>
          </p:cNvSpPr>
          <p:nvPr>
            <p:ph type="ftr" sz="quarter" idx="11"/>
          </p:nvPr>
        </p:nvSpPr>
        <p:spPr/>
        <p:txBody>
          <a:bodyPr/>
          <a:lstStyle/>
          <a:p>
            <a:pPr>
              <a:defRPr/>
            </a:pPr>
            <a:r>
              <a:rPr lang="de-DE"/>
              <a:t>Hessisches Kultusministerium</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 www.kultusministerium.hessen.de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7" name="Fußzeilenplatzhalter 4"/>
          <p:cNvSpPr>
            <a:spLocks noGrp="1"/>
          </p:cNvSpPr>
          <p:nvPr>
            <p:ph type="ftr" sz="quarter" idx="11"/>
          </p:nvPr>
        </p:nvSpPr>
        <p:spPr/>
        <p:txBody>
          <a:bodyPr/>
          <a:lstStyle/>
          <a:p>
            <a:pPr>
              <a:defRPr/>
            </a:pPr>
            <a:r>
              <a:rPr lang="de-DE"/>
              <a:t>Hessisches Kultusministerium</a:t>
            </a:r>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Dienstag, 8. September 2020</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3798</Words>
  <Application>Microsoft Macintosh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Arial</vt:lpstr>
      <vt:lpstr>Courier New</vt:lpstr>
      <vt:lpstr>Times</vt:lpstr>
      <vt:lpstr>Times New Roman</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Verena Siegmund</cp:lastModifiedBy>
  <cp:revision>437</cp:revision>
  <cp:lastPrinted>2017-11-03T12:15:33Z</cp:lastPrinted>
  <dcterms:created xsi:type="dcterms:W3CDTF">2004-08-18T22:53:42Z</dcterms:created>
  <dcterms:modified xsi:type="dcterms:W3CDTF">2020-09-08T10:34:37Z</dcterms:modified>
</cp:coreProperties>
</file>